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301" r:id="rId3"/>
    <p:sldId id="296" r:id="rId4"/>
    <p:sldId id="307" r:id="rId5"/>
    <p:sldId id="308" r:id="rId6"/>
    <p:sldId id="309" r:id="rId7"/>
    <p:sldId id="310" r:id="rId8"/>
    <p:sldId id="312" r:id="rId9"/>
    <p:sldId id="316" r:id="rId10"/>
    <p:sldId id="315" r:id="rId11"/>
    <p:sldId id="306" r:id="rId12"/>
    <p:sldId id="320" r:id="rId13"/>
    <p:sldId id="314" r:id="rId14"/>
    <p:sldId id="319" r:id="rId15"/>
    <p:sldId id="313" r:id="rId16"/>
    <p:sldId id="311" r:id="rId17"/>
    <p:sldId id="317" r:id="rId18"/>
    <p:sldId id="318" r:id="rId19"/>
  </p:sldIdLst>
  <p:sldSz cx="12192000" cy="6858000"/>
  <p:notesSz cx="6797675" cy="9926638"/>
  <p:embeddedFontLs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Maven Pro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071">
          <p15:clr>
            <a:srgbClr val="A4A3A4"/>
          </p15:clr>
        </p15:guide>
        <p15:guide id="3" pos="327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4yB3XfoaGQYa4pEDgvvTk3U+S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2071"/>
        <p:guide pos="3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955C7-8D02-498A-B778-D39C4D01681F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4438B-C810-4439-A08F-9A9A95FB6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84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622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38eebc5c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b38eebc5cd_0_1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b38eebc5cd_0_1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581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29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38eebc5c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b38eebc5cd_0_1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b38eebc5cd_0_1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42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8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827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4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406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184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94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4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11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07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9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35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825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97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9c24062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39c24062f_1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que fazemos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atende vagas no Brasil todo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Conectando talentos a vagas de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 a 8 mil reais de salário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 todas as áreas, para todos os setores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rebuchet MS"/>
              <a:buChar char="-"/>
            </a:pP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Pessoas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recém-formadas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em </a:t>
            </a:r>
            <a:r>
              <a:rPr lang="pt-BR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de analistas a especialistas</a:t>
            </a:r>
            <a:r>
              <a:rPr lang="pt-BR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independentemente da idade ou ano de formação.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b39c24062f_1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236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xmlns="" id="{6E8306E4-3B5D-12C9-00E9-FC47B6D73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908" y="26632"/>
            <a:ext cx="1970139" cy="13134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404" y="230908"/>
            <a:ext cx="2343150" cy="9048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78" y="221384"/>
            <a:ext cx="3590925" cy="923925"/>
          </a:xfrm>
          <a:prstGeom prst="rect">
            <a:avLst/>
          </a:prstGeom>
        </p:spPr>
      </p:pic>
      <p:sp>
        <p:nvSpPr>
          <p:cNvPr id="10" name="Google Shape;135;p2"/>
          <p:cNvSpPr txBox="1"/>
          <p:nvPr/>
        </p:nvSpPr>
        <p:spPr>
          <a:xfrm>
            <a:off x="8713099" y="6351491"/>
            <a:ext cx="253387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b="1" i="0" u="none" strike="noStrike" cap="none" dirty="0" smtClean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Gestão 2024/2026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b="1" dirty="0" smtClean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Presidente Nanci Walter</a:t>
            </a:r>
            <a:endParaRPr lang="pt-BR" b="1" i="0" u="none" strike="noStrike" cap="none" dirty="0" smtClean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" name="Google Shape;135;p2"/>
          <p:cNvSpPr txBox="1"/>
          <p:nvPr/>
        </p:nvSpPr>
        <p:spPr>
          <a:xfrm>
            <a:off x="111890" y="2713770"/>
            <a:ext cx="725242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Plano de Trabalho de Patrocínio de </a:t>
            </a:r>
            <a:br>
              <a:rPr lang="pt-BR" sz="3200" b="1" dirty="0">
                <a:solidFill>
                  <a:schemeClr val="bg1"/>
                </a:solidFill>
              </a:rPr>
            </a:br>
            <a:endParaRPr lang="pt-BR" sz="32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EVENTO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441" y="1238250"/>
            <a:ext cx="6466901" cy="53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xmlns="" id="{6E8306E4-3B5D-12C9-00E9-FC47B6D73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908" y="26632"/>
            <a:ext cx="1970139" cy="13134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404" y="230908"/>
            <a:ext cx="2343150" cy="9048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78" y="221384"/>
            <a:ext cx="3590925" cy="923925"/>
          </a:xfrm>
          <a:prstGeom prst="rect">
            <a:avLst/>
          </a:prstGeom>
        </p:spPr>
      </p:pic>
      <p:sp>
        <p:nvSpPr>
          <p:cNvPr id="10" name="Google Shape;135;p2"/>
          <p:cNvSpPr txBox="1"/>
          <p:nvPr/>
        </p:nvSpPr>
        <p:spPr>
          <a:xfrm>
            <a:off x="8713099" y="6351491"/>
            <a:ext cx="253387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b="1" i="0" u="none" strike="noStrike" cap="none" dirty="0" smtClean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Gestão 2024/2026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b="1" dirty="0" smtClean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Presidente Nanci Walter</a:t>
            </a:r>
            <a:endParaRPr lang="pt-BR" b="1" i="0" u="none" strike="noStrike" cap="none" dirty="0" smtClean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" name="Google Shape;135;p2"/>
          <p:cNvSpPr txBox="1"/>
          <p:nvPr/>
        </p:nvSpPr>
        <p:spPr>
          <a:xfrm>
            <a:off x="111890" y="2713770"/>
            <a:ext cx="725242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Plano de Trabalho de Patrocínio de </a:t>
            </a:r>
            <a:br>
              <a:rPr lang="pt-BR" sz="3200" b="1" dirty="0">
                <a:solidFill>
                  <a:schemeClr val="bg1"/>
                </a:solidFill>
              </a:rPr>
            </a:br>
            <a:endParaRPr lang="pt-BR" sz="32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PUBLICAÇÃO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749" y="1206759"/>
            <a:ext cx="7612655" cy="53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98" y="1695843"/>
            <a:ext cx="10225236" cy="35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530" y="1126299"/>
            <a:ext cx="7447402" cy="54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226" y="1111903"/>
            <a:ext cx="7248637" cy="55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72" y="1335795"/>
            <a:ext cx="11135164" cy="209320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3726" y="3679060"/>
            <a:ext cx="10884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Comprovação: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Presencial – Lista de presenças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Híbrido – Lista de presenças de no mínimo 25 participantes e presenças online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* As fotos são complemento e não comprovação principal.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25" y="1532157"/>
            <a:ext cx="10866434" cy="24537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22463" y="4279775"/>
            <a:ext cx="102054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Comprovação: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Lista </a:t>
            </a:r>
            <a:r>
              <a:rPr lang="pt-BR" sz="2400" b="1" dirty="0">
                <a:solidFill>
                  <a:schemeClr val="bg1"/>
                </a:solidFill>
              </a:rPr>
              <a:t>de </a:t>
            </a:r>
            <a:r>
              <a:rPr lang="pt-BR" sz="2400" b="1" dirty="0" smtClean="0">
                <a:solidFill>
                  <a:schemeClr val="bg1"/>
                </a:solidFill>
              </a:rPr>
              <a:t>presenças com uma coluna onde o participante possa preencher mencionando a cidade/estado/país (conforme a abrangência)</a:t>
            </a:r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10" y="1072998"/>
            <a:ext cx="9376623" cy="173630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28810" y="2896384"/>
            <a:ext cx="10205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Comprovação quantidade de participantes: </a:t>
            </a:r>
            <a:endParaRPr lang="pt-BR" sz="2000" b="1" dirty="0">
              <a:solidFill>
                <a:schemeClr val="bg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Lista </a:t>
            </a:r>
            <a:r>
              <a:rPr lang="pt-BR" sz="2000" b="1" dirty="0">
                <a:solidFill>
                  <a:schemeClr val="bg1"/>
                </a:solidFill>
              </a:rPr>
              <a:t>de </a:t>
            </a:r>
            <a:r>
              <a:rPr lang="pt-BR" sz="2000" b="1" dirty="0" smtClean="0">
                <a:solidFill>
                  <a:schemeClr val="bg1"/>
                </a:solidFill>
              </a:rPr>
              <a:t>presenças</a:t>
            </a:r>
          </a:p>
          <a:p>
            <a:pPr algn="just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* As fotos são complemento e não comprovação principal.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28810" y="3928827"/>
            <a:ext cx="102346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Comprovação estimada de palestrantes: 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Currículo do palestrante</a:t>
            </a:r>
            <a:endParaRPr lang="pt-BR" sz="2000" dirty="0" smtClean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20" y="4812976"/>
            <a:ext cx="10466024" cy="122551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63422" y="6160791"/>
            <a:ext cx="10205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Comprovação: Programação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44" y="1447571"/>
            <a:ext cx="10940502" cy="44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85" y="2302526"/>
            <a:ext cx="11581483" cy="22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689" y="1037052"/>
            <a:ext cx="6941603" cy="57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036" y="1238250"/>
            <a:ext cx="7460550" cy="51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0"/>
            <a:ext cx="7381875" cy="1238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103" y="1388099"/>
            <a:ext cx="7127951" cy="51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984</Words>
  <Application>Microsoft Office PowerPoint</Application>
  <PresentationFormat>Widescreen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Maven Pro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Letícia Lima | Talenses Group</dc:creator>
  <cp:lastModifiedBy>Juliana C. C. Perez</cp:lastModifiedBy>
  <cp:revision>70</cp:revision>
  <cp:lastPrinted>2025-04-08T19:47:01Z</cp:lastPrinted>
  <dcterms:created xsi:type="dcterms:W3CDTF">2021-08-19T17:41:09Z</dcterms:created>
  <dcterms:modified xsi:type="dcterms:W3CDTF">2025-04-09T14:20:00Z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0x0101004F0EE17647D7B24F998E27E1AD8B3090</vt:lpwstr>
  </property>
</Properties>
</file>